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4" r:id="rId20"/>
    <p:sldId id="272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2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9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5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8733-D665-4A52-82E0-A37D63958B1E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71DD-097F-471B-820C-0726A3AC8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212" y="555122"/>
            <a:ext cx="7772400" cy="1470025"/>
          </a:xfrm>
        </p:spPr>
        <p:txBody>
          <a:bodyPr/>
          <a:lstStyle/>
          <a:p>
            <a:r>
              <a:rPr lang="en-US" dirty="0" smtClean="0"/>
              <a:t>Fernando </a:t>
            </a:r>
            <a:r>
              <a:rPr lang="en-US" dirty="0" err="1" smtClean="0"/>
              <a:t>Botero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84" y="1998233"/>
            <a:ext cx="5997074" cy="40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1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43023"/>
            <a:ext cx="5562600" cy="42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5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752599"/>
            <a:ext cx="3828000" cy="488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7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13090"/>
            <a:ext cx="3505200" cy="493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80103"/>
            <a:ext cx="3505200" cy="508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2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78115"/>
            <a:ext cx="4572000" cy="47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3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61568"/>
            <a:ext cx="3676650" cy="444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7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47395"/>
            <a:ext cx="3886200" cy="448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0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22120"/>
            <a:ext cx="342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1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3976"/>
            <a:ext cx="5334000" cy="394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53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46748"/>
            <a:ext cx="5943600" cy="370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“Picnic”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86" y="1847625"/>
            <a:ext cx="6135914" cy="45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9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69666"/>
            <a:ext cx="5181600" cy="42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3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6623"/>
            <a:ext cx="5715000" cy="47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1495"/>
            <a:ext cx="4190999" cy="44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2087"/>
            <a:ext cx="3733799" cy="47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7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8288"/>
            <a:ext cx="4038600" cy="48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1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36116"/>
            <a:ext cx="5943600" cy="47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21852"/>
            <a:ext cx="3810000" cy="44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0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Masacre</a:t>
            </a:r>
            <a:r>
              <a:rPr lang="en-US" dirty="0" smtClean="0"/>
              <a:t> en Colombia”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47" y="1865780"/>
            <a:ext cx="6615853" cy="43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8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“El club de </a:t>
            </a:r>
            <a:r>
              <a:rPr lang="en-US" dirty="0" err="1" smtClean="0"/>
              <a:t>jardinería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78461"/>
            <a:ext cx="4800600" cy="50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Parte de la </a:t>
            </a:r>
            <a:r>
              <a:rPr lang="en-US" dirty="0" err="1" smtClean="0"/>
              <a:t>serie</a:t>
            </a:r>
            <a:r>
              <a:rPr lang="en-US" dirty="0" smtClean="0"/>
              <a:t> “La </a:t>
            </a:r>
            <a:r>
              <a:rPr lang="en-US" dirty="0" err="1" smtClean="0"/>
              <a:t>corrida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66451"/>
            <a:ext cx="5791200" cy="42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4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 </a:t>
            </a:r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presidencial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58" y="1752600"/>
            <a:ext cx="452912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1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 Mona Lisa”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79" y="1905000"/>
            <a:ext cx="415762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1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288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5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On-screen Show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Fernando Botero</vt:lpstr>
      <vt:lpstr>“Picnic”</vt:lpstr>
      <vt:lpstr>PowerPoint Presentation</vt:lpstr>
      <vt:lpstr>“Masacre en Colombia”</vt:lpstr>
      <vt:lpstr>“El club de jardinería”</vt:lpstr>
      <vt:lpstr>Parte de la serie “La corrida”</vt:lpstr>
      <vt:lpstr>“La familia presidencial”</vt:lpstr>
      <vt:lpstr>“La Mona Lisa”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Botero</dc:title>
  <dc:creator>Bill</dc:creator>
  <cp:lastModifiedBy>Bill</cp:lastModifiedBy>
  <cp:revision>4</cp:revision>
  <dcterms:created xsi:type="dcterms:W3CDTF">2013-12-31T17:55:03Z</dcterms:created>
  <dcterms:modified xsi:type="dcterms:W3CDTF">2013-12-31T18:29:13Z</dcterms:modified>
</cp:coreProperties>
</file>